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</p:sldMasterIdLst>
  <p:sldIdLst>
    <p:sldId id="264" r:id="rId2"/>
    <p:sldId id="271" r:id="rId3"/>
    <p:sldId id="274" r:id="rId4"/>
    <p:sldId id="261" r:id="rId5"/>
    <p:sldId id="257" r:id="rId6"/>
    <p:sldId id="275" r:id="rId7"/>
    <p:sldId id="259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72"/>
    <p:restoredTop sz="94613"/>
  </p:normalViewPr>
  <p:slideViewPr>
    <p:cSldViewPr snapToGrid="0" snapToObjects="1">
      <p:cViewPr varScale="1">
        <p:scale>
          <a:sx n="92" d="100"/>
          <a:sy n="92" d="100"/>
        </p:scale>
        <p:origin x="236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5D8DE-2C4C-10A7-3377-A956FFA5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E1648-0891-B04D-B350-00D02A72B415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F79991-069A-43C0-C7FF-22C339259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E774F-17AD-5EC9-3A36-3F0C81119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4C85A-035C-DF4C-9A29-9422F858FC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15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31952-6B23-B75C-DD82-E965E1B82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7E6AC-D5AF-3E4C-A3C2-2391DD749279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A503A-3EE0-A96C-4898-48CC3D1D6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9DA0B-C20E-7F44-311E-E2DC12307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A9BDC-DF0D-AC4A-8C99-4E1201DA08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5461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AC5D7-E46B-181F-9F39-E3891333B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A2AAB-E053-F943-A042-24902A433262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7369F-70A5-E846-6045-B16FEB9FC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5DF235-637F-1E3B-9F23-517900F50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C1344-0CED-F84C-B8A3-7761B48224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5904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3E83A-1E7C-F691-664F-8FE749E67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8C3B9-AB59-5B44-9CAC-ED1B9F78DB3D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86E60-549E-47F3-6511-A2A459BBD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D1B780-E3F5-5FEF-DE11-A5988C6C0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5433-8C44-564F-B210-FF30FEA5B1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180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9CCB76-1C47-5AEF-6D2B-4969CBC3B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96A69-4D57-C64A-812D-4EA5944BA91F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8D28B-578B-C0FB-1357-86CE42BE3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2875B1-C124-14FA-3C99-9D0E50E3B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A4461-DE93-6D48-A5A9-C1CBC03444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1194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3D83489-E7FC-B77E-8CA1-A16E4E6CF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6967-7FF3-404B-8217-F1FF203CCE9E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A34727-4570-31BB-46CD-2B5900833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CC5638-612D-06D6-8B47-54FB67462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B6FF4-7667-CC45-88B9-4B0140250B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2910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6839910-FB65-05F7-FAAD-282B9F384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80A0F-208D-FD4A-AABE-6C8D225C1ADD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8154A09-DE6A-461E-3D1D-83DFA5CC6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819397-ED2A-873B-C9EE-6D78C88CE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42AEF-6540-5F43-B4CE-63AF124EB1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389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168A62C-80C9-B6FE-2800-E04929928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DE044-EC79-CC47-B6CA-559D96AA0FB6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932ABA9-32F5-FAC0-A0EC-4B232DCCE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5C50FE-0447-CFF6-3242-017522233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08A07-1A0F-774B-8CA2-F87048FEEB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114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18C7479-7840-92F4-923B-A10112669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48D59-04DE-804C-A64C-6939C8BA1A1A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006B349-CD58-FDB2-5FC3-E47ABC1C7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09CB3AF-3F1A-0F65-EB53-098CAAAA5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7A870-C862-B142-A474-3479CCB126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6419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36AE60-75E1-C859-9398-218F337BB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B24D7-4E2D-2449-AADB-79BF5A167086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5FCF99-D065-7A0F-919C-D7B9C75DC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93E79B-B6B1-59B3-8340-4489671FF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FB59B-A060-7149-B1E0-3577B248F9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458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8BD0ADB-5CF3-AA00-97A5-602FC6872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677A7-E371-CF48-8A20-EC4E08D5767D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AD5421-96C2-7AF2-C92E-98CA2509F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E4AD417-5993-C140-6D0C-4921506B9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CDDAB-72B8-5647-A08D-11FE98BAC3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041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3A7701-7866-188E-7EF6-B4B29DC16B0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43E3A62-C2FE-7DB5-69EE-43C7806D11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63C77-E524-EB25-D490-37E12032BF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624592D-1A6A-5D47-8B66-FE8379EC2F7D}" type="datetime1">
              <a:rPr lang="en-US" altLang="en-US"/>
              <a:pPr>
                <a:defRPr/>
              </a:pPr>
              <a:t>3/23/24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B7E627-8F95-D23A-0120-FBF065F675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12144B-3111-24A4-9A83-C7FF9682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A61A6E8-133D-0244-92A4-3AD5E1E21A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TextBox 1">
            <a:extLst>
              <a:ext uri="{FF2B5EF4-FFF2-40B4-BE49-F238E27FC236}">
                <a16:creationId xmlns:a16="http://schemas.microsoft.com/office/drawing/2014/main" id="{98FC549C-3672-B4B2-B856-B40B4BA91CC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2211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000">
                <a:solidFill>
                  <a:srgbClr val="C4C4C4"/>
                </a:solidFill>
              </a:rPr>
              <a:t>© Jessica Hall (Miss Señorita)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6">
            <a:extLst>
              <a:ext uri="{FF2B5EF4-FFF2-40B4-BE49-F238E27FC236}">
                <a16:creationId xmlns:a16="http://schemas.microsoft.com/office/drawing/2014/main" id="{E9257844-C5D0-B0E2-C582-BCFBBFDF9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838825"/>
            <a:ext cx="143033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600">
                <a:solidFill>
                  <a:schemeClr val="bg1"/>
                </a:solidFill>
                <a:latin typeface="Century Gothic" panose="020B0502020202020204" pitchFamily="34" charset="0"/>
              </a:rPr>
              <a:t>© Jessica Hall (Miss Señorita) 2020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BBF77C-4CDA-55E6-E6D2-B183D1411B8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CBEB78F5-C84E-ECA2-C5A1-2BD9D09D17E0}"/>
              </a:ext>
            </a:extLst>
          </p:cNvPr>
          <p:cNvSpPr/>
          <p:nvPr/>
        </p:nvSpPr>
        <p:spPr>
          <a:xfrm>
            <a:off x="328613" y="652463"/>
            <a:ext cx="8458200" cy="54864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14AE94"/>
            </a:solidFill>
          </a:ln>
          <a:effectLst>
            <a:outerShdw blurRad="203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EA6B-C355-0D37-D4B3-A2ED16C692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51142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8000" dirty="0">
                <a:latin typeface="Century Gothic" panose="020B0502020202020204" pitchFamily="34" charset="0"/>
              </a:rPr>
              <a:t>Spanish 3 Introductory Vocab Review Lesson</a:t>
            </a:r>
          </a:p>
        </p:txBody>
      </p:sp>
      <p:pic>
        <p:nvPicPr>
          <p:cNvPr id="13317" name="Picture 10">
            <a:extLst>
              <a:ext uri="{FF2B5EF4-FFF2-40B4-BE49-F238E27FC236}">
                <a16:creationId xmlns:a16="http://schemas.microsoft.com/office/drawing/2014/main" id="{57875283-ED2B-6F50-652B-89941A555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61722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>
            <a:extLst>
              <a:ext uri="{FF2B5EF4-FFF2-40B4-BE49-F238E27FC236}">
                <a16:creationId xmlns:a16="http://schemas.microsoft.com/office/drawing/2014/main" id="{114BB323-907F-89F1-3816-E6F4AD3DB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765EECE-7A56-5452-9BBF-8B1B9315D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9950" y="628650"/>
            <a:ext cx="4862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¿Qué </a:t>
            </a:r>
            <a:r>
              <a:rPr lang="en-US" altLang="en-US" sz="4400" u="sng">
                <a:latin typeface="Arial" panose="020B0604020202020204" pitchFamily="34" charset="0"/>
              </a:rPr>
              <a:t>no</a:t>
            </a:r>
            <a:r>
              <a:rPr lang="en-US" altLang="en-US" sz="4400">
                <a:latin typeface="Arial" panose="020B0604020202020204" pitchFamily="34" charset="0"/>
              </a:rPr>
              <a:t> te gusta?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8771E9-4069-7931-95D6-99928B6E1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1463" y="1616075"/>
            <a:ext cx="6488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No me gustan las películas.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>
            <a:extLst>
              <a:ext uri="{FF2B5EF4-FFF2-40B4-BE49-F238E27FC236}">
                <a16:creationId xmlns:a16="http://schemas.microsoft.com/office/drawing/2014/main" id="{998E4A0B-EA89-CBC5-F2ED-8A94B0BDB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814920E-6B69-9C2B-6A2B-46BC8445E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063" y="628650"/>
            <a:ext cx="40782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¿Qué te gusta?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0A6A47-7369-0E9B-8015-85CCDBE76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4325" y="1616075"/>
            <a:ext cx="64023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Me gustan los videojuegos.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>
            <a:extLst>
              <a:ext uri="{FF2B5EF4-FFF2-40B4-BE49-F238E27FC236}">
                <a16:creationId xmlns:a16="http://schemas.microsoft.com/office/drawing/2014/main" id="{BB95FA25-3EA6-DA24-17BE-9C19E8163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053076-38FE-0F04-7E96-3F91DD487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9950" y="628650"/>
            <a:ext cx="4862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¿Qué </a:t>
            </a:r>
            <a:r>
              <a:rPr lang="en-US" altLang="en-US" sz="4400" u="sng">
                <a:latin typeface="Arial" panose="020B0604020202020204" pitchFamily="34" charset="0"/>
              </a:rPr>
              <a:t>no</a:t>
            </a:r>
            <a:r>
              <a:rPr lang="en-US" altLang="en-US" sz="4400">
                <a:latin typeface="Arial" panose="020B0604020202020204" pitchFamily="34" charset="0"/>
              </a:rPr>
              <a:t> te gusta?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7EAC223-60BE-A893-376F-EA4AFB317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3" y="1616075"/>
            <a:ext cx="7059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No me gusta la hamburguesa.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>
            <a:extLst>
              <a:ext uri="{FF2B5EF4-FFF2-40B4-BE49-F238E27FC236}">
                <a16:creationId xmlns:a16="http://schemas.microsoft.com/office/drawing/2014/main" id="{6D3B15C0-BBF9-68BF-D0C4-480023ABE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C52C557-3026-5FCB-B2E6-6ACEDF0747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9950" y="628650"/>
            <a:ext cx="4862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¿Qué </a:t>
            </a:r>
            <a:r>
              <a:rPr lang="en-US" altLang="en-US" sz="4400" u="sng">
                <a:latin typeface="Arial" panose="020B0604020202020204" pitchFamily="34" charset="0"/>
              </a:rPr>
              <a:t>no</a:t>
            </a:r>
            <a:r>
              <a:rPr lang="en-US" altLang="en-US" sz="4400">
                <a:latin typeface="Arial" panose="020B0604020202020204" pitchFamily="34" charset="0"/>
              </a:rPr>
              <a:t> te gusta?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E54DCA8-7C92-5198-F379-0B8351FB3C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913" y="1616075"/>
            <a:ext cx="588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No me gustan los carros.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>
            <a:extLst>
              <a:ext uri="{FF2B5EF4-FFF2-40B4-BE49-F238E27FC236}">
                <a16:creationId xmlns:a16="http://schemas.microsoft.com/office/drawing/2014/main" id="{8BF4E1F4-686B-4F75-CB40-6CB679D9E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C55D17A-E961-DF8A-0517-80C6F2F56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063" y="628650"/>
            <a:ext cx="40782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¿Qué te gusta?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45B3A1-FADA-437B-8D50-8E5D14A3AE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7138" y="1616075"/>
            <a:ext cx="7116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Me gusta la comida mexicana.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>
            <a:extLst>
              <a:ext uri="{FF2B5EF4-FFF2-40B4-BE49-F238E27FC236}">
                <a16:creationId xmlns:a16="http://schemas.microsoft.com/office/drawing/2014/main" id="{6E6F52A0-6263-7D81-9C3C-80C8EE189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A966C0A-73C4-0037-CC45-507B386EB6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063" y="628650"/>
            <a:ext cx="40782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¿Qué te gusta?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CDE0E61-3ABF-8CC8-252B-BB169F52A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2688" y="1616075"/>
            <a:ext cx="4664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Me gusta el helado.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>
            <a:extLst>
              <a:ext uri="{FF2B5EF4-FFF2-40B4-BE49-F238E27FC236}">
                <a16:creationId xmlns:a16="http://schemas.microsoft.com/office/drawing/2014/main" id="{035CC9CD-E213-5480-8D31-64A1243EE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A9B3F0-C503-FBC6-5D39-8D82E24CA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" y="1054100"/>
            <a:ext cx="3867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/>
              <a:t>¿Cómo te llamas?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5BE4BE-332E-F201-586C-6FF43E078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1057275"/>
            <a:ext cx="334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/>
              <a:t>Me llamo Juan.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>
            <a:extLst>
              <a:ext uri="{FF2B5EF4-FFF2-40B4-BE49-F238E27FC236}">
                <a16:creationId xmlns:a16="http://schemas.microsoft.com/office/drawing/2014/main" id="{B71BCCB2-E2F5-7561-A685-B4B0C74E4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723129-445F-9FA7-2AD9-90D38AB19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050" y="428625"/>
            <a:ext cx="3867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/>
              <a:t>¿Cómo se llama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/>
              <a:t>ella?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41207A-C35D-15F8-37D4-86CE28EBD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8613" y="2133600"/>
            <a:ext cx="3797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/>
              <a:t>Ella se llama Ana.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>
            <a:extLst>
              <a:ext uri="{FF2B5EF4-FFF2-40B4-BE49-F238E27FC236}">
                <a16:creationId xmlns:a16="http://schemas.microsoft.com/office/drawing/2014/main" id="{FC19C492-C16A-44DC-9FAC-37A67E15A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BA3FAF-12AA-470D-2889-C3FE58ACE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5063" y="615950"/>
            <a:ext cx="41163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¿Cómo estás?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7F756B-EB80-622D-193E-3BA43FE49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300" y="2273300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latin typeface="Arial" panose="020B0604020202020204" pitchFamily="34" charset="0"/>
                <a:sym typeface="Wingdings" pitchFamily="2" charset="2"/>
              </a:rPr>
              <a:t></a:t>
            </a:r>
            <a:endParaRPr lang="en-US" altLang="en-US" sz="6000"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AD52AA-AA67-6A30-11ED-74E1E5349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1503363"/>
            <a:ext cx="44211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Estoy muy bien.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25DB33-503F-4578-9CCB-34A831F22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300" y="1385888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latin typeface="Arial" panose="020B0604020202020204" pitchFamily="34" charset="0"/>
                <a:sym typeface="Wingdings" pitchFamily="2" charset="2"/>
              </a:rPr>
              <a:t></a:t>
            </a:r>
            <a:endParaRPr lang="en-US" altLang="en-US" sz="6000"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74C4AA-AEC9-3645-4E42-172C791A1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8825" y="1385888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latin typeface="Arial" panose="020B0604020202020204" pitchFamily="34" charset="0"/>
                <a:sym typeface="Wingdings" pitchFamily="2" charset="2"/>
              </a:rPr>
              <a:t></a:t>
            </a:r>
            <a:endParaRPr lang="en-US" altLang="en-US" sz="6000"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0675BE-2182-0CED-218A-5703C2FC9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2401888"/>
            <a:ext cx="30908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Estoy bien.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AFA8BE-B8D5-AABC-DFF0-E87271F37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300" y="3171825"/>
            <a:ext cx="8334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latin typeface="Arial" panose="020B0604020202020204" pitchFamily="34" charset="0"/>
                <a:sym typeface="Wingdings" pitchFamily="2" charset="2"/>
              </a:rPr>
              <a:t></a:t>
            </a:r>
            <a:endParaRPr lang="en-US" altLang="en-US" sz="6000">
              <a:latin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684585-4441-5DBF-06E7-A4663CCC2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3348038"/>
            <a:ext cx="37655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Estoy regular.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C62CD5-B39E-39D4-3521-60BA577EC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300" y="4117975"/>
            <a:ext cx="8334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latin typeface="Arial" panose="020B0604020202020204" pitchFamily="34" charset="0"/>
                <a:sym typeface="Wingdings" pitchFamily="2" charset="2"/>
              </a:rPr>
              <a:t></a:t>
            </a:r>
            <a:endParaRPr lang="en-US" altLang="en-US" sz="6000">
              <a:latin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7A8D03-50A3-3BE3-E55B-BB6439BEF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4262438"/>
            <a:ext cx="29098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Estoy mal.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47320D-D429-2A9F-13B7-7B4DB209C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8825" y="5030788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latin typeface="Arial" panose="020B0604020202020204" pitchFamily="34" charset="0"/>
                <a:sym typeface="Wingdings" pitchFamily="2" charset="2"/>
              </a:rPr>
              <a:t></a:t>
            </a:r>
            <a:endParaRPr lang="en-US" altLang="en-US" sz="6000">
              <a:latin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A6CE61-ED7A-8B50-FA3E-B6DF188CD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300" y="5030788"/>
            <a:ext cx="833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latin typeface="Arial" panose="020B0604020202020204" pitchFamily="34" charset="0"/>
                <a:sym typeface="Wingdings" pitchFamily="2" charset="2"/>
              </a:rPr>
              <a:t></a:t>
            </a:r>
            <a:endParaRPr lang="en-US" altLang="en-US" sz="6000"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35C5D5-EFDF-757B-EF43-B9ABE7319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5197475"/>
            <a:ext cx="42402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Estoy muy mal.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>
            <a:extLst>
              <a:ext uri="{FF2B5EF4-FFF2-40B4-BE49-F238E27FC236}">
                <a16:creationId xmlns:a16="http://schemas.microsoft.com/office/drawing/2014/main" id="{EC490956-B258-D821-63B6-D80D51285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306AF6-07EB-D665-3E00-4E4E514E1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3438" y="911225"/>
            <a:ext cx="4924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¿De dónde eres?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6A493D-AC60-98C3-5417-D61897014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2025" y="1928813"/>
            <a:ext cx="6457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Soy de los Estados Unidos.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463659-3BF5-A4B5-C001-C27AE6688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1238" y="2819400"/>
            <a:ext cx="4689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Soy de Nueva York.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F3195D-4823-FF43-6ABD-8D779F09B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1238" y="3709988"/>
            <a:ext cx="3435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Soy de Miami.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>
            <a:extLst>
              <a:ext uri="{FF2B5EF4-FFF2-40B4-BE49-F238E27FC236}">
                <a16:creationId xmlns:a16="http://schemas.microsoft.com/office/drawing/2014/main" id="{335C274E-6075-AD71-EE09-1A0D6E587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D0AD9D-A6D9-FD7F-90AB-AD591D9165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2825" y="1928813"/>
            <a:ext cx="5184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Él es de Puerto Rico.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7878FB-301F-337F-6020-1F5C54BF5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2825" y="2978150"/>
            <a:ext cx="4271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Él es de Madrid.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8F8002-708F-817A-B41B-9907D6301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2825" y="4033838"/>
            <a:ext cx="6213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Él es de Santo Domingo.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3F5AC5-446E-AA37-C5A9-736C76C8E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2638" y="911225"/>
            <a:ext cx="5026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¿De dónde es él?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>
            <a:extLst>
              <a:ext uri="{FF2B5EF4-FFF2-40B4-BE49-F238E27FC236}">
                <a16:creationId xmlns:a16="http://schemas.microsoft.com/office/drawing/2014/main" id="{74323E9F-D7A7-F341-2C29-0B2726EC3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5AA89A-5DE2-39DE-2779-2DE0D9092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620713"/>
            <a:ext cx="59928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¿Cuántos años tienes?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595F17-C4A7-10E4-DC46-913106108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6638" y="3117850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14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CCF0249-5D4D-C0EF-7395-730289C10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3386138"/>
            <a:ext cx="469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24DD25F-3698-9BAE-872B-F331E3731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175000"/>
            <a:ext cx="7540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62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5779A3-FE91-AE63-A009-EC7BC9B46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9538" y="3240088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45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D36624-BC75-094A-1122-AB6401AFC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9350" y="1798638"/>
            <a:ext cx="4303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Yo tengo 14 años.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4CE480-8264-3B5A-1CB4-8AA773C83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2225" y="1798638"/>
            <a:ext cx="4017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Yo tengo 8 años.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FFEC10-E36F-0696-53A5-66D22E721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8563" y="620713"/>
            <a:ext cx="67452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¿Cuántos años tiene ella?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33B0B44-FB64-3E63-EB3A-FAAAEBA4B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8550" y="1798638"/>
            <a:ext cx="4405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Ella tiene 62 años.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BA3A0B-3F01-CF6F-B4C1-C79B824D3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4463" y="620713"/>
            <a:ext cx="63071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¿Cuántos años tiene él?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6F4D77C-1B19-F6E4-902A-4C413F3B3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2225" y="1798638"/>
            <a:ext cx="4006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Él tiene 45 años.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>
            <a:extLst>
              <a:ext uri="{FF2B5EF4-FFF2-40B4-BE49-F238E27FC236}">
                <a16:creationId xmlns:a16="http://schemas.microsoft.com/office/drawing/2014/main" id="{9167338E-B5F2-AAD3-4992-6EB06CD10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A71EAA1-9269-8110-058A-8BB8C13CA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063" y="628650"/>
            <a:ext cx="40782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¿Qué te gusta?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DE631F6-61C7-CE97-22D6-12BD51B36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1616075"/>
            <a:ext cx="4748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Me gusta la música.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>
            <a:extLst>
              <a:ext uri="{FF2B5EF4-FFF2-40B4-BE49-F238E27FC236}">
                <a16:creationId xmlns:a16="http://schemas.microsoft.com/office/drawing/2014/main" id="{2DA08364-1439-BB65-9288-8D21D462A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784E6F0-8B36-CAC6-31B9-9401522A3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063" y="628650"/>
            <a:ext cx="40782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latin typeface="Arial" panose="020B0604020202020204" pitchFamily="34" charset="0"/>
              </a:rPr>
              <a:t>¿Qué te gusta?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B6133FF-14FF-0152-CF21-B787789B1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1616075"/>
            <a:ext cx="4891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latin typeface="Arial" panose="020B0604020202020204" pitchFamily="34" charset="0"/>
              </a:rPr>
              <a:t>Me gustan los libros.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14AE93"/>
      </a:accent1>
      <a:accent2>
        <a:srgbClr val="C2D91A"/>
      </a:accent2>
      <a:accent3>
        <a:srgbClr val="E73478"/>
      </a:accent3>
      <a:accent4>
        <a:srgbClr val="147DD9"/>
      </a:accent4>
      <a:accent5>
        <a:srgbClr val="8C0969"/>
      </a:accent5>
      <a:accent6>
        <a:srgbClr val="480E74"/>
      </a:accent6>
      <a:hlink>
        <a:srgbClr val="14AE93"/>
      </a:hlink>
      <a:folHlink>
        <a:srgbClr val="E7347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233</Words>
  <Application>Microsoft Macintosh PowerPoint</Application>
  <PresentationFormat>On-screen Show (4:3)</PresentationFormat>
  <Paragraphs>55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ＭＳ Ｐゴシック</vt:lpstr>
      <vt:lpstr>Calibri</vt:lpstr>
      <vt:lpstr>Century Gothic</vt:lpstr>
      <vt:lpstr>Wingdings</vt:lpstr>
      <vt:lpstr>Office Theme</vt:lpstr>
      <vt:lpstr>Spanish 3 Introductory Vocab Review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Jessica Hall</dc:creator>
  <cp:lastModifiedBy>Jessica Hall</cp:lastModifiedBy>
  <cp:revision>42</cp:revision>
  <dcterms:created xsi:type="dcterms:W3CDTF">2012-09-10T20:43:38Z</dcterms:created>
  <dcterms:modified xsi:type="dcterms:W3CDTF">2024-03-23T17:24:30Z</dcterms:modified>
</cp:coreProperties>
</file>